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1B10-AD04-4141-9644-7CCC540D2483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B8C4-1360-4E4B-9268-1BAAA4556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1B10-AD04-4141-9644-7CCC540D2483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B8C4-1360-4E4B-9268-1BAAA4556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1B10-AD04-4141-9644-7CCC540D2483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B8C4-1360-4E4B-9268-1BAAA4556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1B10-AD04-4141-9644-7CCC540D2483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B8C4-1360-4E4B-9268-1BAAA4556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1B10-AD04-4141-9644-7CCC540D2483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B8C4-1360-4E4B-9268-1BAAA4556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1B10-AD04-4141-9644-7CCC540D2483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B8C4-1360-4E4B-9268-1BAAA4556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1B10-AD04-4141-9644-7CCC540D2483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B8C4-1360-4E4B-9268-1BAAA4556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1B10-AD04-4141-9644-7CCC540D2483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B8C4-1360-4E4B-9268-1BAAA4556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1B10-AD04-4141-9644-7CCC540D2483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B8C4-1360-4E4B-9268-1BAAA4556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1B10-AD04-4141-9644-7CCC540D2483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B8C4-1360-4E4B-9268-1BAAA4556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1B10-AD04-4141-9644-7CCC540D2483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B8C4-1360-4E4B-9268-1BAAA4556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91B10-AD04-4141-9644-7CCC540D2483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7B8C4-1360-4E4B-9268-1BAAA4556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447799"/>
          </a:xfrm>
        </p:spPr>
        <p:txBody>
          <a:bodyPr/>
          <a:lstStyle/>
          <a:p>
            <a:r>
              <a:rPr lang="en-US" u="sng" dirty="0" smtClean="0">
                <a:latin typeface="Colonna MT" pitchFamily="82" charset="0"/>
              </a:rPr>
              <a:t>FIRST WORLD WAR</a:t>
            </a:r>
            <a:br>
              <a:rPr lang="en-US" u="sng" dirty="0" smtClean="0">
                <a:latin typeface="Colonna MT" pitchFamily="82" charset="0"/>
              </a:rPr>
            </a:br>
            <a:r>
              <a:rPr lang="en-US" u="sng" dirty="0" smtClean="0">
                <a:latin typeface="Colonna MT" pitchFamily="82" charset="0"/>
              </a:rPr>
              <a:t>1914 - 1918</a:t>
            </a:r>
            <a:endParaRPr lang="en-US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r>
              <a:rPr lang="en-US" dirty="0" smtClean="0">
                <a:latin typeface="Colonna MT" pitchFamily="82" charset="0"/>
              </a:rPr>
              <a:t>FIRST WAR : TWO GROUPS</a:t>
            </a:r>
          </a:p>
          <a:p>
            <a:r>
              <a:rPr lang="en-US" dirty="0" smtClean="0">
                <a:latin typeface="Colonna MT" pitchFamily="82" charset="0"/>
              </a:rPr>
              <a:t>28</a:t>
            </a:r>
            <a:r>
              <a:rPr lang="en-US" baseline="30000" dirty="0" smtClean="0">
                <a:latin typeface="Colonna MT" pitchFamily="82" charset="0"/>
              </a:rPr>
              <a:t>TH</a:t>
            </a:r>
            <a:r>
              <a:rPr lang="en-US" dirty="0" smtClean="0">
                <a:latin typeface="Colonna MT" pitchFamily="82" charset="0"/>
              </a:rPr>
              <a:t> JULY1914 – 11</a:t>
            </a:r>
            <a:r>
              <a:rPr lang="en-US" baseline="30000" dirty="0" smtClean="0">
                <a:latin typeface="Colonna MT" pitchFamily="82" charset="0"/>
              </a:rPr>
              <a:t>TH</a:t>
            </a:r>
            <a:r>
              <a:rPr lang="en-US" dirty="0" smtClean="0">
                <a:latin typeface="Colonna MT" pitchFamily="82" charset="0"/>
              </a:rPr>
              <a:t> NOVEMBER 1918</a:t>
            </a:r>
          </a:p>
          <a:p>
            <a:r>
              <a:rPr lang="en-US" dirty="0" smtClean="0">
                <a:latin typeface="Colonna MT" pitchFamily="82" charset="0"/>
              </a:rPr>
              <a:t>CENTRAL POWERS : ALLIED POWERS</a:t>
            </a:r>
            <a:endParaRPr lang="en-US" dirty="0">
              <a:latin typeface="Colonna MT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276600"/>
            <a:ext cx="57912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458200" cy="1066799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CAUSES</a:t>
            </a:r>
            <a:endParaRPr lang="en-US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Colonna MT" pitchFamily="82" charset="0"/>
              </a:rPr>
              <a:t>	NATIONALISM</a:t>
            </a:r>
          </a:p>
          <a:p>
            <a:pPr algn="l"/>
            <a:endParaRPr lang="en-US" dirty="0" smtClean="0">
              <a:latin typeface="Colonna MT" pitchFamily="82" charset="0"/>
            </a:endParaRPr>
          </a:p>
          <a:p>
            <a:pPr algn="l"/>
            <a:r>
              <a:rPr lang="en-US" dirty="0" smtClean="0">
                <a:latin typeface="Colonna MT" pitchFamily="82" charset="0"/>
              </a:rPr>
              <a:t>	MILITARISM</a:t>
            </a:r>
          </a:p>
          <a:p>
            <a:pPr algn="l"/>
            <a:endParaRPr lang="en-US" dirty="0" smtClean="0">
              <a:latin typeface="Colonna MT" pitchFamily="82" charset="0"/>
            </a:endParaRPr>
          </a:p>
          <a:p>
            <a:pPr algn="l"/>
            <a:r>
              <a:rPr lang="en-US" dirty="0" smtClean="0">
                <a:latin typeface="Colonna MT" pitchFamily="82" charset="0"/>
              </a:rPr>
              <a:t>	IMPERIALISM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ALLIANCES</a:t>
            </a:r>
          </a:p>
          <a:p>
            <a:pPr algn="l"/>
            <a:endParaRPr lang="en-US" sz="2400" dirty="0">
              <a:latin typeface="Colonna MT" pitchFamily="82" charset="0"/>
            </a:endParaRPr>
          </a:p>
          <a:p>
            <a:pPr algn="l"/>
            <a:r>
              <a:rPr lang="en-US" sz="2400" dirty="0" smtClean="0">
                <a:latin typeface="Colonna MT" pitchFamily="82" charset="0"/>
              </a:rPr>
              <a:t>TRIPLE ALLIANCE: 1904 : GERMANY+AUSTRIA+ITALY+TURKEY</a:t>
            </a:r>
          </a:p>
          <a:p>
            <a:pPr algn="l"/>
            <a:r>
              <a:rPr lang="en-US" sz="2400" dirty="0" smtClean="0">
                <a:latin typeface="Colonna MT" pitchFamily="82" charset="0"/>
              </a:rPr>
              <a:t>TRIPLE ENTENTE: 1907 : FRANCE+RUSSIA+ENGLAND+JAPAN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pic>
        <p:nvPicPr>
          <p:cNvPr id="2050" name="Picture 2" descr="C:\Documents and Settings\staff\Desktop\ww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76200"/>
            <a:ext cx="5126182" cy="563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4800600" cy="1295399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CAUSES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 descr="C:\Documents and Settings\staff\Desktop\6024178_ori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295400"/>
            <a:ext cx="9129953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5105400" cy="1295399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CAUSES</a:t>
            </a:r>
            <a:endParaRPr lang="en-US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endParaRPr lang="en-US" dirty="0">
              <a:latin typeface="Colonna MT" pitchFamily="82" charset="0"/>
            </a:endParaRPr>
          </a:p>
        </p:txBody>
      </p:sp>
      <p:pic>
        <p:nvPicPr>
          <p:cNvPr id="4099" name="Picture 3" descr="C:\Documents and Settings\staff\Desktop\wwi-pptmazappt1-11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72662"/>
            <a:ext cx="8356599" cy="5785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848600" cy="1219199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CAUSES</a:t>
            </a:r>
            <a:endParaRPr lang="en-US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algn="l"/>
            <a:r>
              <a:rPr lang="en-US" dirty="0" smtClean="0">
                <a:latin typeface="Colonna MT" pitchFamily="82" charset="0"/>
              </a:rPr>
              <a:t>        AMBITION OF GERMAN EMPEROR WILLIAM II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        FRENCH DESIRE FOR ALSACE LORRAINE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        PRUSSIAN SPIRIT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        LACK OF INTERNATIONAL MACHINERY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        IMMEDIATE CAUSE</a:t>
            </a:r>
          </a:p>
          <a:p>
            <a:pPr algn="l"/>
            <a:r>
              <a:rPr lang="en-US" dirty="0">
                <a:latin typeface="Colonna MT" pitchFamily="82" charset="0"/>
              </a:rPr>
              <a:t>	 </a:t>
            </a:r>
            <a:r>
              <a:rPr lang="en-US" dirty="0" smtClean="0">
                <a:latin typeface="Colonna MT" pitchFamily="82" charset="0"/>
              </a:rPr>
              <a:t> ASSACINATION OF ARCHDUKE FERDINAND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  	</a:t>
            </a:r>
            <a:r>
              <a:rPr lang="en-US" sz="2800" dirty="0" smtClean="0">
                <a:latin typeface="Colonna MT" pitchFamily="82" charset="0"/>
              </a:rPr>
              <a:t>AUSTRIA X SERBIA, BOSNIA-NEIGHBOUR TO 		SERBIA- FRIEND TO AUSTRIA- AUSTRIAN 		CROWN PRINCE- TO BOSNIA- TOWN HALL 		TO CITY MUSEUM- SERBIAN YOUTH- 28</a:t>
            </a:r>
            <a:r>
              <a:rPr lang="en-US" sz="2800" baseline="30000" dirty="0" smtClean="0">
                <a:latin typeface="Colonna MT" pitchFamily="82" charset="0"/>
              </a:rPr>
              <a:t>TH</a:t>
            </a:r>
            <a:r>
              <a:rPr lang="en-US" sz="2800" dirty="0" smtClean="0">
                <a:latin typeface="Colonna MT" pitchFamily="82" charset="0"/>
              </a:rPr>
              <a:t> 		JUNE 1914- ULTIMATUM TO SERBIA 28</a:t>
            </a:r>
            <a:r>
              <a:rPr lang="en-US" sz="2800" baseline="30000" dirty="0" smtClean="0">
                <a:latin typeface="Colonna MT" pitchFamily="82" charset="0"/>
              </a:rPr>
              <a:t>TH</a:t>
            </a:r>
            <a:r>
              <a:rPr lang="en-US" sz="2800" dirty="0" smtClean="0">
                <a:latin typeface="Colonna MT" pitchFamily="82" charset="0"/>
              </a:rPr>
              <a:t> JULY</a:t>
            </a:r>
            <a:endParaRPr lang="en-US" dirty="0" smtClean="0">
              <a:latin typeface="Colonna MT" pitchFamily="82" charset="0"/>
            </a:endParaRPr>
          </a:p>
          <a:p>
            <a:pPr algn="l"/>
            <a:endParaRPr lang="en-US" dirty="0">
              <a:latin typeface="Colonna M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staff\Desktop\images.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staff\Desktop\images0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0"/>
            <a:ext cx="6705600" cy="6705600"/>
          </a:xfrm>
          <a:prstGeom prst="rect">
            <a:avLst/>
          </a:prstGeom>
          <a:noFill/>
        </p:spPr>
      </p:pic>
      <p:pic>
        <p:nvPicPr>
          <p:cNvPr id="7172" name="Picture 4" descr="C:\Documents and Settings\staff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514600"/>
            <a:ext cx="239776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5486400" cy="990599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EVENTS….</a:t>
            </a:r>
            <a:endParaRPr lang="en-US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lonna MT" pitchFamily="82" charset="0"/>
              </a:rPr>
              <a:t>AUSTRIA DECLARED WAR ON SERBIA ON 28</a:t>
            </a:r>
            <a:r>
              <a:rPr lang="en-US" sz="2800" baseline="30000" dirty="0" smtClean="0">
                <a:latin typeface="Colonna MT" pitchFamily="82" charset="0"/>
              </a:rPr>
              <a:t>TH</a:t>
            </a:r>
            <a:r>
              <a:rPr lang="en-US" sz="2800" dirty="0" smtClean="0">
                <a:latin typeface="Colonna MT" pitchFamily="82" charset="0"/>
              </a:rPr>
              <a:t> JULY</a:t>
            </a:r>
          </a:p>
          <a:p>
            <a:r>
              <a:rPr lang="en-US" sz="2700" dirty="0" smtClean="0">
                <a:latin typeface="Colonna MT" pitchFamily="82" charset="0"/>
              </a:rPr>
              <a:t>GERMANY  SUPPORT AUSTRIA X RUSSIA SUPPORT SERBIA</a:t>
            </a:r>
            <a:endParaRPr lang="en-US" sz="2700" dirty="0">
              <a:latin typeface="Colonna MT" pitchFamily="82" charset="0"/>
            </a:endParaRPr>
          </a:p>
        </p:txBody>
      </p:sp>
      <p:pic>
        <p:nvPicPr>
          <p:cNvPr id="8194" name="Picture 2" descr="C:\Documents and Settings\staff\Desktop\ww1sta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57400"/>
            <a:ext cx="8028506" cy="4690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4343400" cy="914399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RESULTS…</a:t>
            </a:r>
            <a:endParaRPr lang="en-US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Colonna MT" pitchFamily="82" charset="0"/>
              </a:rPr>
              <a:t>	PARIS PEACE CONFERENCE- 1919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HUMILIATING TREATIES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	VERSAILLES WITH GERMANY- 1919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	SAINT GERMAIN WITH AUSTRIA- 1919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	NEUILLY WITH BULGARIA- 1919 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	TRIANON WITH HUNGARY- 1920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	SEVRES WITH TURKEY- 1920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</a:t>
            </a:r>
            <a:r>
              <a:rPr lang="en-US" sz="3100" dirty="0" smtClean="0">
                <a:latin typeface="Colonna MT" pitchFamily="82" charset="0"/>
              </a:rPr>
              <a:t>ESTABLISHMENT OF LEAGUE OF NATIONS- 1920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EECONOMIC BURDEN AND PROBLEMS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POLITICAL INSTABILITY IN EUROPE</a:t>
            </a:r>
            <a:r>
              <a:rPr lang="en-US" dirty="0">
                <a:latin typeface="Colonna MT" pitchFamily="82" charset="0"/>
              </a:rPr>
              <a:t>	</a:t>
            </a:r>
            <a:endParaRPr lang="en-US" dirty="0" smtClean="0">
              <a:latin typeface="Colonna M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66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FIRST WORLD WAR 1914 - 1918</vt:lpstr>
      <vt:lpstr>CAUSES</vt:lpstr>
      <vt:lpstr>CAUSES</vt:lpstr>
      <vt:lpstr>CAUSES</vt:lpstr>
      <vt:lpstr>CAUSES</vt:lpstr>
      <vt:lpstr>Slide 6</vt:lpstr>
      <vt:lpstr>Slide 7</vt:lpstr>
      <vt:lpstr>EVENTS….</vt:lpstr>
      <vt:lpstr>RESULTS…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WORLD WAR 1914 - 1918</dc:title>
  <dc:creator>staff</dc:creator>
  <cp:lastModifiedBy>staff</cp:lastModifiedBy>
  <cp:revision>34</cp:revision>
  <dcterms:created xsi:type="dcterms:W3CDTF">2015-10-02T09:50:15Z</dcterms:created>
  <dcterms:modified xsi:type="dcterms:W3CDTF">2015-10-03T02:32:17Z</dcterms:modified>
</cp:coreProperties>
</file>